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2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</p:sldIdLst>
  <p:sldSz cy="5143500" cx="9144000"/>
  <p:notesSz cx="6858000" cy="9144000"/>
  <p:embeddedFontLst>
    <p:embeddedFont>
      <p:font typeface="Roboto"/>
      <p:regular r:id="rId24"/>
      <p:bold r:id="rId25"/>
      <p:italic r:id="rId26"/>
      <p:boldItalic r:id="rId27"/>
    </p:embeddedFont>
    <p:embeddedFont>
      <p:font typeface="Raleway Black"/>
      <p:bold r:id="rId28"/>
      <p:boldItalic r:id="rId29"/>
    </p:embeddedFont>
    <p:embeddedFont>
      <p:font typeface="Open Sans Medium"/>
      <p:regular r:id="rId30"/>
      <p:bold r:id="rId31"/>
      <p:italic r:id="rId32"/>
      <p:boldItalic r:id="rId33"/>
    </p:embeddedFont>
    <p:embeddedFont>
      <p:font typeface="Oswald"/>
      <p:regular r:id="rId34"/>
      <p:bold r:id="rId35"/>
    </p:embeddedFont>
    <p:embeddedFont>
      <p:font typeface="Open Sans"/>
      <p:regular r:id="rId36"/>
      <p:bold r:id="rId37"/>
      <p:italic r:id="rId38"/>
      <p:boldItalic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538">
          <p15:clr>
            <a:srgbClr val="9AA0A6"/>
          </p15:clr>
        </p15:guide>
        <p15:guide id="2" pos="5222">
          <p15:clr>
            <a:srgbClr val="9AA0A6"/>
          </p15:clr>
        </p15:guide>
        <p15:guide id="3" orient="horz" pos="2723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A038FC2-E474-4374-9C90-E3A26B638721}">
  <a:tblStyle styleId="{CA038FC2-E474-4374-9C90-E3A26B63872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538"/>
        <p:guide pos="5222"/>
        <p:guide pos="2723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font" Target="fonts/Roboto-regular.fntdata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Roboto-italic.fntdata"/><Relationship Id="rId25" Type="http://schemas.openxmlformats.org/officeDocument/2006/relationships/font" Target="fonts/Roboto-bold.fntdata"/><Relationship Id="rId28" Type="http://schemas.openxmlformats.org/officeDocument/2006/relationships/font" Target="fonts/RalewayBlack-bold.fntdata"/><Relationship Id="rId27" Type="http://schemas.openxmlformats.org/officeDocument/2006/relationships/font" Target="fonts/Roboto-bold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RalewayBlack-bold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OpenSansMedium-bold.fntdata"/><Relationship Id="rId30" Type="http://schemas.openxmlformats.org/officeDocument/2006/relationships/font" Target="fonts/OpenSansMedium-regular.fntdata"/><Relationship Id="rId11" Type="http://schemas.openxmlformats.org/officeDocument/2006/relationships/slide" Target="slides/slide5.xml"/><Relationship Id="rId33" Type="http://schemas.openxmlformats.org/officeDocument/2006/relationships/font" Target="fonts/OpenSansMedium-boldItalic.fntdata"/><Relationship Id="rId10" Type="http://schemas.openxmlformats.org/officeDocument/2006/relationships/slide" Target="slides/slide4.xml"/><Relationship Id="rId32" Type="http://schemas.openxmlformats.org/officeDocument/2006/relationships/font" Target="fonts/OpenSansMedium-italic.fntdata"/><Relationship Id="rId13" Type="http://schemas.openxmlformats.org/officeDocument/2006/relationships/slide" Target="slides/slide7.xml"/><Relationship Id="rId35" Type="http://schemas.openxmlformats.org/officeDocument/2006/relationships/font" Target="fonts/Oswald-bold.fntdata"/><Relationship Id="rId12" Type="http://schemas.openxmlformats.org/officeDocument/2006/relationships/slide" Target="slides/slide6.xml"/><Relationship Id="rId34" Type="http://schemas.openxmlformats.org/officeDocument/2006/relationships/font" Target="fonts/Oswald-regular.fntdata"/><Relationship Id="rId15" Type="http://schemas.openxmlformats.org/officeDocument/2006/relationships/slide" Target="slides/slide9.xml"/><Relationship Id="rId37" Type="http://schemas.openxmlformats.org/officeDocument/2006/relationships/font" Target="fonts/OpenSans-bold.fntdata"/><Relationship Id="rId14" Type="http://schemas.openxmlformats.org/officeDocument/2006/relationships/slide" Target="slides/slide8.xml"/><Relationship Id="rId36" Type="http://schemas.openxmlformats.org/officeDocument/2006/relationships/font" Target="fonts/OpenSans-regular.fntdata"/><Relationship Id="rId17" Type="http://schemas.openxmlformats.org/officeDocument/2006/relationships/slide" Target="slides/slide11.xml"/><Relationship Id="rId39" Type="http://schemas.openxmlformats.org/officeDocument/2006/relationships/font" Target="fonts/OpenSans-boldItalic.fntdata"/><Relationship Id="rId16" Type="http://schemas.openxmlformats.org/officeDocument/2006/relationships/slide" Target="slides/slide10.xml"/><Relationship Id="rId38" Type="http://schemas.openxmlformats.org/officeDocument/2006/relationships/font" Target="fonts/OpenSans-italic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a0fffe372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a0fffe372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8e02560640_0_4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8e02560640_0_4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ab4add6ce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3ab4add6ce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ab4add6ce8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3ab4add6ce8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3ab4add6ce8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3ab4add6ce8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ab4add6ce8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ab4add6ce8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3ab4add6ce8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3ab4add6ce8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3ab4add6ce8_1_20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3ab4add6ce8_1_20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8ca35c373a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8ca35c373a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ab4add6ce8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3ab4add6ce8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8ca35c373a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8ca35c373a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3ab475c2162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3ab475c2162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8e02560640_0_2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8e02560640_0_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8e02560640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8e02560640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3ab475c2162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3ab475c2162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3ab475c2162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3ab475c2162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s://slack-redir.net/link?url=https%3A%2F%2Fwww.freepik.com%2F" TargetMode="Externa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25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2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Relationship Id="rId3" Type="http://schemas.openxmlformats.org/officeDocument/2006/relationships/image" Target="../media/image30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25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/>
          </a:blip>
          <a:srcRect b="9" l="0" r="0" t="19"/>
          <a:stretch/>
        </p:blipFill>
        <p:spPr>
          <a:xfrm>
            <a:off x="952" y="0"/>
            <a:ext cx="9142089" cy="514349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/>
          <p:nvPr>
            <p:ph type="ctrTitle"/>
          </p:nvPr>
        </p:nvSpPr>
        <p:spPr>
          <a:xfrm>
            <a:off x="2019600" y="1253538"/>
            <a:ext cx="5105100" cy="227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Font typeface="Raleway ExtraBold"/>
              <a:buNone/>
              <a:defRPr b="0" sz="5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 u="sng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 u="sng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 u="sng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 u="sng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 u="sng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 u="sng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 u="sng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 u="sng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2435775" y="3454663"/>
            <a:ext cx="4272300" cy="43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7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52" y="0"/>
            <a:ext cx="9142089" cy="5143495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1572025" y="1045125"/>
            <a:ext cx="6000000" cy="181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11000" u="sng"/>
            </a:lvl1pPr>
            <a:lvl2pPr lvl="1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2pPr>
            <a:lvl3pPr lvl="2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3pPr>
            <a:lvl4pPr lvl="3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4pPr>
            <a:lvl5pPr lvl="4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5pPr>
            <a:lvl6pPr lvl="5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6pPr>
            <a:lvl7pPr lvl="6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7pPr>
            <a:lvl8pPr lvl="7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8pPr>
            <a:lvl9pPr lvl="8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subTitle"/>
          </p:nvPr>
        </p:nvSpPr>
        <p:spPr>
          <a:xfrm>
            <a:off x="1801525" y="2776775"/>
            <a:ext cx="5541000" cy="436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1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 rotWithShape="1">
          <a:blip r:embed="rId2">
            <a:alphaModFix/>
          </a:blip>
          <a:srcRect b="9" l="0" r="0" t="19"/>
          <a:stretch/>
        </p:blipFill>
        <p:spPr>
          <a:xfrm>
            <a:off x="952" y="0"/>
            <a:ext cx="9142089" cy="5143495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>
            <p:ph hasCustomPrompt="1" type="title"/>
          </p:nvPr>
        </p:nvSpPr>
        <p:spPr>
          <a:xfrm>
            <a:off x="1073700" y="1815602"/>
            <a:ext cx="9600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5500" u="sng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b="1" sz="14000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b="1" sz="14000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b="1" sz="14000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b="1" sz="14000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b="1" sz="14000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b="1" sz="14000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b="1" sz="14000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b="1" sz="14000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13"/>
          <p:cNvSpPr txBox="1"/>
          <p:nvPr>
            <p:ph hasCustomPrompt="1" idx="2" type="title"/>
          </p:nvPr>
        </p:nvSpPr>
        <p:spPr>
          <a:xfrm>
            <a:off x="1073700" y="3088425"/>
            <a:ext cx="9600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5500" u="sng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b="1" sz="14000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b="1" sz="14000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b="1" sz="14000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b="1" sz="14000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b="1" sz="14000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b="1" sz="14000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b="1" sz="14000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b="1" sz="14000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t>xx%</a:t>
            </a:r>
          </a:p>
        </p:txBody>
      </p:sp>
      <p:sp>
        <p:nvSpPr>
          <p:cNvPr id="57" name="Google Shape;57;p13"/>
          <p:cNvSpPr txBox="1"/>
          <p:nvPr>
            <p:ph hasCustomPrompt="1" idx="3" type="title"/>
          </p:nvPr>
        </p:nvSpPr>
        <p:spPr>
          <a:xfrm>
            <a:off x="7110300" y="1815602"/>
            <a:ext cx="9600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5500" u="sng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b="1" sz="14000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b="1" sz="14000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b="1" sz="14000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b="1" sz="14000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b="1" sz="14000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b="1" sz="14000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b="1" sz="14000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b="1" sz="14000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3"/>
          <p:cNvSpPr txBox="1"/>
          <p:nvPr>
            <p:ph hasCustomPrompt="1" idx="4" type="title"/>
          </p:nvPr>
        </p:nvSpPr>
        <p:spPr>
          <a:xfrm>
            <a:off x="7110300" y="3088425"/>
            <a:ext cx="9600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5500" u="sng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b="1" sz="14000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b="1" sz="14000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b="1" sz="14000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b="1" sz="14000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b="1" sz="14000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b="1" sz="14000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b="1" sz="14000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b="1" sz="14000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3"/>
          <p:cNvSpPr txBox="1"/>
          <p:nvPr>
            <p:ph idx="5" type="ctrTitle"/>
          </p:nvPr>
        </p:nvSpPr>
        <p:spPr>
          <a:xfrm>
            <a:off x="2106549" y="1656374"/>
            <a:ext cx="2251800" cy="50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2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2106549" y="1995950"/>
            <a:ext cx="22518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61" name="Google Shape;61;p13"/>
          <p:cNvSpPr txBox="1"/>
          <p:nvPr>
            <p:ph idx="6" type="ctrTitle"/>
          </p:nvPr>
        </p:nvSpPr>
        <p:spPr>
          <a:xfrm>
            <a:off x="2106549" y="2929224"/>
            <a:ext cx="2251800" cy="50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2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2" name="Google Shape;62;p13"/>
          <p:cNvSpPr txBox="1"/>
          <p:nvPr>
            <p:ph idx="7" type="subTitle"/>
          </p:nvPr>
        </p:nvSpPr>
        <p:spPr>
          <a:xfrm>
            <a:off x="2106549" y="3268800"/>
            <a:ext cx="22518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63" name="Google Shape;63;p13"/>
          <p:cNvSpPr txBox="1"/>
          <p:nvPr>
            <p:ph idx="8" type="ctrTitle"/>
          </p:nvPr>
        </p:nvSpPr>
        <p:spPr>
          <a:xfrm>
            <a:off x="4785649" y="1656374"/>
            <a:ext cx="2251800" cy="50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2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4" name="Google Shape;64;p13"/>
          <p:cNvSpPr txBox="1"/>
          <p:nvPr>
            <p:ph idx="9" type="subTitle"/>
          </p:nvPr>
        </p:nvSpPr>
        <p:spPr>
          <a:xfrm>
            <a:off x="4785649" y="1995950"/>
            <a:ext cx="22518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65" name="Google Shape;65;p13"/>
          <p:cNvSpPr txBox="1"/>
          <p:nvPr>
            <p:ph idx="13" type="ctrTitle"/>
          </p:nvPr>
        </p:nvSpPr>
        <p:spPr>
          <a:xfrm>
            <a:off x="4785649" y="2929224"/>
            <a:ext cx="2251800" cy="50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2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6" name="Google Shape;66;p13"/>
          <p:cNvSpPr txBox="1"/>
          <p:nvPr>
            <p:ph idx="14" type="subTitle"/>
          </p:nvPr>
        </p:nvSpPr>
        <p:spPr>
          <a:xfrm>
            <a:off x="4785649" y="3268800"/>
            <a:ext cx="22518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67" name="Google Shape;67;p13"/>
          <p:cNvSpPr txBox="1"/>
          <p:nvPr>
            <p:ph idx="15" type="title"/>
          </p:nvPr>
        </p:nvSpPr>
        <p:spPr>
          <a:xfrm>
            <a:off x="731925" y="698232"/>
            <a:ext cx="7680000" cy="6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and Credits">
  <p:cSld name="CUSTOM_17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4"/>
          <p:cNvPicPr preferRelativeResize="0"/>
          <p:nvPr/>
        </p:nvPicPr>
        <p:blipFill rotWithShape="1">
          <a:blip r:embed="rId2">
            <a:alphaModFix/>
          </a:blip>
          <a:srcRect b="9" l="0" r="0" t="19"/>
          <a:stretch/>
        </p:blipFill>
        <p:spPr>
          <a:xfrm>
            <a:off x="952" y="0"/>
            <a:ext cx="9142089" cy="5143495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4"/>
          <p:cNvSpPr txBox="1"/>
          <p:nvPr>
            <p:ph type="title"/>
          </p:nvPr>
        </p:nvSpPr>
        <p:spPr>
          <a:xfrm>
            <a:off x="1303280" y="722323"/>
            <a:ext cx="3859800" cy="70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71" name="Google Shape;71;p14"/>
          <p:cNvSpPr txBox="1"/>
          <p:nvPr>
            <p:ph idx="1" type="subTitle"/>
          </p:nvPr>
        </p:nvSpPr>
        <p:spPr>
          <a:xfrm>
            <a:off x="1759730" y="1550799"/>
            <a:ext cx="2946900" cy="115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2" name="Google Shape;72;p14"/>
          <p:cNvSpPr txBox="1"/>
          <p:nvPr/>
        </p:nvSpPr>
        <p:spPr>
          <a:xfrm>
            <a:off x="1669130" y="3363725"/>
            <a:ext cx="3128100" cy="7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CREDITS: This presentation template was created by </a:t>
            </a:r>
            <a:r>
              <a:rPr b="1" lang="en" sz="1000">
                <a:solidFill>
                  <a:schemeClr val="accent2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, including icons by </a:t>
            </a:r>
            <a:r>
              <a:rPr b="1" lang="en" sz="1000">
                <a:solidFill>
                  <a:schemeClr val="accent2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, infographics &amp; images by </a:t>
            </a:r>
            <a:r>
              <a:rPr b="1" lang="en" sz="1000">
                <a:solidFill>
                  <a:schemeClr val="accent2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0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b="1" sz="1000"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3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5"/>
          <p:cNvPicPr preferRelativeResize="0"/>
          <p:nvPr/>
        </p:nvPicPr>
        <p:blipFill rotWithShape="1">
          <a:blip r:embed="rId2">
            <a:alphaModFix/>
          </a:blip>
          <a:srcRect b="9" l="0" r="0" t="19"/>
          <a:stretch/>
        </p:blipFill>
        <p:spPr>
          <a:xfrm>
            <a:off x="952" y="0"/>
            <a:ext cx="9142089" cy="5143495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/>
          <p:nvPr>
            <p:ph type="ctrTitle"/>
          </p:nvPr>
        </p:nvSpPr>
        <p:spPr>
          <a:xfrm>
            <a:off x="720000" y="3242575"/>
            <a:ext cx="1902300" cy="50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8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76" name="Google Shape;76;p15"/>
          <p:cNvSpPr txBox="1"/>
          <p:nvPr>
            <p:ph idx="1" type="subTitle"/>
          </p:nvPr>
        </p:nvSpPr>
        <p:spPr>
          <a:xfrm>
            <a:off x="720000" y="3618227"/>
            <a:ext cx="1902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77" name="Google Shape;77;p15"/>
          <p:cNvSpPr txBox="1"/>
          <p:nvPr>
            <p:ph idx="2" type="ctrTitle"/>
          </p:nvPr>
        </p:nvSpPr>
        <p:spPr>
          <a:xfrm>
            <a:off x="3620861" y="3242575"/>
            <a:ext cx="1902300" cy="50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8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78" name="Google Shape;78;p15"/>
          <p:cNvSpPr txBox="1"/>
          <p:nvPr>
            <p:ph idx="3" type="subTitle"/>
          </p:nvPr>
        </p:nvSpPr>
        <p:spPr>
          <a:xfrm>
            <a:off x="3620862" y="3618227"/>
            <a:ext cx="1902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9" name="Google Shape;79;p15"/>
          <p:cNvSpPr txBox="1"/>
          <p:nvPr>
            <p:ph idx="4" type="ctrTitle"/>
          </p:nvPr>
        </p:nvSpPr>
        <p:spPr>
          <a:xfrm>
            <a:off x="6521698" y="3242575"/>
            <a:ext cx="1902300" cy="50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8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80" name="Google Shape;80;p15"/>
          <p:cNvSpPr txBox="1"/>
          <p:nvPr>
            <p:ph idx="5" type="subTitle"/>
          </p:nvPr>
        </p:nvSpPr>
        <p:spPr>
          <a:xfrm>
            <a:off x="6521700" y="3618227"/>
            <a:ext cx="1902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81" name="Google Shape;81;p15"/>
          <p:cNvSpPr txBox="1"/>
          <p:nvPr>
            <p:ph idx="6" type="title"/>
          </p:nvPr>
        </p:nvSpPr>
        <p:spPr>
          <a:xfrm>
            <a:off x="731925" y="698232"/>
            <a:ext cx="7680000" cy="6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4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52" y="0"/>
            <a:ext cx="9142089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-64">
            <a:off x="3371754" y="1685822"/>
            <a:ext cx="2400496" cy="261255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6"/>
          <p:cNvSpPr txBox="1"/>
          <p:nvPr>
            <p:ph type="ctrTitle"/>
          </p:nvPr>
        </p:nvSpPr>
        <p:spPr>
          <a:xfrm>
            <a:off x="1079236" y="1935599"/>
            <a:ext cx="2251800" cy="50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8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86" name="Google Shape;86;p16"/>
          <p:cNvSpPr txBox="1"/>
          <p:nvPr>
            <p:ph idx="1" type="subTitle"/>
          </p:nvPr>
        </p:nvSpPr>
        <p:spPr>
          <a:xfrm>
            <a:off x="1079238" y="2322800"/>
            <a:ext cx="2251800" cy="6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87" name="Google Shape;87;p16"/>
          <p:cNvSpPr txBox="1"/>
          <p:nvPr>
            <p:ph idx="2" type="ctrTitle"/>
          </p:nvPr>
        </p:nvSpPr>
        <p:spPr>
          <a:xfrm>
            <a:off x="5812961" y="1935599"/>
            <a:ext cx="2251800" cy="50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8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88" name="Google Shape;88;p16"/>
          <p:cNvSpPr txBox="1"/>
          <p:nvPr>
            <p:ph idx="3" type="subTitle"/>
          </p:nvPr>
        </p:nvSpPr>
        <p:spPr>
          <a:xfrm>
            <a:off x="5812963" y="2322800"/>
            <a:ext cx="2251800" cy="6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89" name="Google Shape;89;p16"/>
          <p:cNvSpPr txBox="1"/>
          <p:nvPr>
            <p:ph idx="4" type="ctrTitle"/>
          </p:nvPr>
        </p:nvSpPr>
        <p:spPr>
          <a:xfrm>
            <a:off x="1079236" y="3204799"/>
            <a:ext cx="2251800" cy="50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8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90" name="Google Shape;90;p16"/>
          <p:cNvSpPr txBox="1"/>
          <p:nvPr>
            <p:ph idx="5" type="subTitle"/>
          </p:nvPr>
        </p:nvSpPr>
        <p:spPr>
          <a:xfrm>
            <a:off x="1079238" y="3592000"/>
            <a:ext cx="2251800" cy="6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91" name="Google Shape;91;p16"/>
          <p:cNvSpPr txBox="1"/>
          <p:nvPr>
            <p:ph idx="6" type="ctrTitle"/>
          </p:nvPr>
        </p:nvSpPr>
        <p:spPr>
          <a:xfrm>
            <a:off x="5812961" y="3204799"/>
            <a:ext cx="2251800" cy="50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8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92" name="Google Shape;92;p16"/>
          <p:cNvSpPr txBox="1"/>
          <p:nvPr>
            <p:ph idx="7" type="subTitle"/>
          </p:nvPr>
        </p:nvSpPr>
        <p:spPr>
          <a:xfrm>
            <a:off x="5812963" y="3592000"/>
            <a:ext cx="2251800" cy="6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93" name="Google Shape;93;p16"/>
          <p:cNvSpPr txBox="1"/>
          <p:nvPr>
            <p:ph idx="8" type="title"/>
          </p:nvPr>
        </p:nvSpPr>
        <p:spPr>
          <a:xfrm>
            <a:off x="731925" y="698232"/>
            <a:ext cx="7680000" cy="6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s">
  <p:cSld name="CUSTOM_12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52" y="0"/>
            <a:ext cx="9142089" cy="5143495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7"/>
          <p:cNvSpPr txBox="1"/>
          <p:nvPr>
            <p:ph hasCustomPrompt="1" type="title"/>
          </p:nvPr>
        </p:nvSpPr>
        <p:spPr>
          <a:xfrm>
            <a:off x="2852250" y="896700"/>
            <a:ext cx="3439500" cy="56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500" u="sng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97" name="Google Shape;97;p17"/>
          <p:cNvSpPr txBox="1"/>
          <p:nvPr>
            <p:ph idx="1" type="subTitle"/>
          </p:nvPr>
        </p:nvSpPr>
        <p:spPr>
          <a:xfrm>
            <a:off x="2852250" y="1473761"/>
            <a:ext cx="3400500" cy="40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17"/>
          <p:cNvSpPr txBox="1"/>
          <p:nvPr>
            <p:ph hasCustomPrompt="1" idx="2" type="title"/>
          </p:nvPr>
        </p:nvSpPr>
        <p:spPr>
          <a:xfrm>
            <a:off x="2852250" y="2158103"/>
            <a:ext cx="3439500" cy="56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500" u="sng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99" name="Google Shape;99;p17"/>
          <p:cNvSpPr txBox="1"/>
          <p:nvPr>
            <p:ph idx="3" type="subTitle"/>
          </p:nvPr>
        </p:nvSpPr>
        <p:spPr>
          <a:xfrm>
            <a:off x="2852250" y="2735175"/>
            <a:ext cx="3400500" cy="40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17"/>
          <p:cNvSpPr txBox="1"/>
          <p:nvPr>
            <p:ph hasCustomPrompt="1" idx="4" type="title"/>
          </p:nvPr>
        </p:nvSpPr>
        <p:spPr>
          <a:xfrm>
            <a:off x="2852250" y="3419519"/>
            <a:ext cx="3439500" cy="56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500" u="sng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01" name="Google Shape;101;p17"/>
          <p:cNvSpPr txBox="1"/>
          <p:nvPr>
            <p:ph idx="5" type="subTitle"/>
          </p:nvPr>
        </p:nvSpPr>
        <p:spPr>
          <a:xfrm>
            <a:off x="2852250" y="3996601"/>
            <a:ext cx="3400500" cy="40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0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8"/>
          <p:cNvPicPr preferRelativeResize="0"/>
          <p:nvPr/>
        </p:nvPicPr>
        <p:blipFill rotWithShape="1">
          <a:blip r:embed="rId2">
            <a:alphaModFix/>
          </a:blip>
          <a:srcRect b="-50" l="0" r="0" t="-60"/>
          <a:stretch/>
        </p:blipFill>
        <p:spPr>
          <a:xfrm rot="-5">
            <a:off x="-211175" y="1464883"/>
            <a:ext cx="10974530" cy="1313608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8"/>
          <p:cNvSpPr txBox="1"/>
          <p:nvPr>
            <p:ph type="title"/>
          </p:nvPr>
        </p:nvSpPr>
        <p:spPr>
          <a:xfrm>
            <a:off x="731925" y="698232"/>
            <a:ext cx="7680000" cy="6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0_1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19"/>
          <p:cNvPicPr preferRelativeResize="0"/>
          <p:nvPr/>
        </p:nvPicPr>
        <p:blipFill rotWithShape="1">
          <a:blip r:embed="rId2">
            <a:alphaModFix/>
          </a:blip>
          <a:srcRect b="9" l="0" r="0" t="19"/>
          <a:stretch/>
        </p:blipFill>
        <p:spPr>
          <a:xfrm>
            <a:off x="952" y="0"/>
            <a:ext cx="9142089" cy="5143495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9"/>
          <p:cNvSpPr txBox="1"/>
          <p:nvPr>
            <p:ph type="title"/>
          </p:nvPr>
        </p:nvSpPr>
        <p:spPr>
          <a:xfrm>
            <a:off x="731925" y="698232"/>
            <a:ext cx="7680000" cy="6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10_1_1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0"/>
          <p:cNvSpPr txBox="1"/>
          <p:nvPr>
            <p:ph type="title"/>
          </p:nvPr>
        </p:nvSpPr>
        <p:spPr>
          <a:xfrm>
            <a:off x="731925" y="698232"/>
            <a:ext cx="7680000" cy="6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/>
        </p:txBody>
      </p:sp>
      <p:pic>
        <p:nvPicPr>
          <p:cNvPr id="110" name="Google Shape;110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-900024">
            <a:off x="7669901" y="-1242014"/>
            <a:ext cx="2775771" cy="30210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20"/>
          <p:cNvPicPr preferRelativeResize="0"/>
          <p:nvPr/>
        </p:nvPicPr>
        <p:blipFill rotWithShape="1">
          <a:blip r:embed="rId3">
            <a:alphaModFix/>
          </a:blip>
          <a:srcRect b="0" l="19" r="19" t="0"/>
          <a:stretch/>
        </p:blipFill>
        <p:spPr>
          <a:xfrm rot="10799979">
            <a:off x="-1626701" y="-2274965"/>
            <a:ext cx="4294100" cy="38845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/>
          <p:cNvPicPr preferRelativeResize="0"/>
          <p:nvPr/>
        </p:nvPicPr>
        <p:blipFill rotWithShape="1">
          <a:blip r:embed="rId2">
            <a:alphaModFix/>
          </a:blip>
          <a:srcRect b="9" l="0" r="0" t="19"/>
          <a:stretch/>
        </p:blipFill>
        <p:spPr>
          <a:xfrm>
            <a:off x="952" y="0"/>
            <a:ext cx="9142089" cy="5143495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/>
          <p:nvPr>
            <p:ph type="title"/>
          </p:nvPr>
        </p:nvSpPr>
        <p:spPr>
          <a:xfrm>
            <a:off x="3323400" y="2893738"/>
            <a:ext cx="2497200" cy="69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hasCustomPrompt="1" idx="2" type="title"/>
          </p:nvPr>
        </p:nvSpPr>
        <p:spPr>
          <a:xfrm>
            <a:off x="3369625" y="911763"/>
            <a:ext cx="2325600" cy="179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0"/>
              <a:buFont typeface="Open Sans"/>
              <a:buNone/>
              <a:defRPr b="1" sz="14000" u="sng"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b="1" sz="14000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b="1" sz="14000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b="1" sz="14000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b="1" sz="14000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b="1" sz="14000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b="1" sz="14000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b="1" sz="14000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b="1" sz="14000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/>
          <p:nvPr>
            <p:ph idx="1" type="subTitle"/>
          </p:nvPr>
        </p:nvSpPr>
        <p:spPr>
          <a:xfrm>
            <a:off x="3323400" y="3589138"/>
            <a:ext cx="2497200" cy="6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7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21"/>
          <p:cNvPicPr preferRelativeResize="0"/>
          <p:nvPr/>
        </p:nvPicPr>
        <p:blipFill rotWithShape="1">
          <a:blip r:embed="rId2">
            <a:alphaModFix/>
          </a:blip>
          <a:srcRect b="-50" l="0" r="0" t="-60"/>
          <a:stretch/>
        </p:blipFill>
        <p:spPr>
          <a:xfrm rot="-5">
            <a:off x="-211175" y="-88329"/>
            <a:ext cx="10974530" cy="13136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21"/>
          <p:cNvPicPr preferRelativeResize="0"/>
          <p:nvPr/>
        </p:nvPicPr>
        <p:blipFill rotWithShape="1">
          <a:blip r:embed="rId2">
            <a:alphaModFix/>
          </a:blip>
          <a:srcRect b="-50" l="0" r="0" t="-60"/>
          <a:stretch/>
        </p:blipFill>
        <p:spPr>
          <a:xfrm flipH="1" rot="5">
            <a:off x="-1574725" y="3918221"/>
            <a:ext cx="10974530" cy="1313608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21"/>
          <p:cNvSpPr txBox="1"/>
          <p:nvPr>
            <p:ph type="title"/>
          </p:nvPr>
        </p:nvSpPr>
        <p:spPr>
          <a:xfrm>
            <a:off x="4301488" y="3113065"/>
            <a:ext cx="3382500" cy="42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6" name="Google Shape;116;p21"/>
          <p:cNvSpPr txBox="1"/>
          <p:nvPr>
            <p:ph idx="1" type="subTitle"/>
          </p:nvPr>
        </p:nvSpPr>
        <p:spPr>
          <a:xfrm>
            <a:off x="2647613" y="2045538"/>
            <a:ext cx="5258700" cy="10125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2286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21"/>
          <p:cNvSpPr txBox="1"/>
          <p:nvPr>
            <p:ph idx="2" type="title"/>
          </p:nvPr>
        </p:nvSpPr>
        <p:spPr>
          <a:xfrm>
            <a:off x="1237688" y="2002216"/>
            <a:ext cx="1787700" cy="105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 b="1" sz="3500"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 b="1" sz="3500"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 b="1" sz="3500"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 b="1" sz="3500"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 b="1" sz="3500"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 b="1" sz="3500"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 b="1" sz="3500"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 b="1" sz="3500"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5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22"/>
          <p:cNvPicPr preferRelativeResize="0"/>
          <p:nvPr/>
        </p:nvPicPr>
        <p:blipFill rotWithShape="1">
          <a:blip r:embed="rId2">
            <a:alphaModFix/>
          </a:blip>
          <a:srcRect b="9" l="0" r="0" t="19"/>
          <a:stretch/>
        </p:blipFill>
        <p:spPr>
          <a:xfrm>
            <a:off x="952" y="0"/>
            <a:ext cx="9142089" cy="5143495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2"/>
          <p:cNvSpPr txBox="1"/>
          <p:nvPr>
            <p:ph type="ctrTitle"/>
          </p:nvPr>
        </p:nvSpPr>
        <p:spPr>
          <a:xfrm>
            <a:off x="879625" y="1875237"/>
            <a:ext cx="2067300" cy="50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2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21" name="Google Shape;121;p22"/>
          <p:cNvSpPr txBox="1"/>
          <p:nvPr>
            <p:ph idx="1" type="subTitle"/>
          </p:nvPr>
        </p:nvSpPr>
        <p:spPr>
          <a:xfrm>
            <a:off x="879625" y="2242200"/>
            <a:ext cx="2067300" cy="6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122" name="Google Shape;122;p22"/>
          <p:cNvSpPr txBox="1"/>
          <p:nvPr>
            <p:ph idx="2" type="ctrTitle"/>
          </p:nvPr>
        </p:nvSpPr>
        <p:spPr>
          <a:xfrm>
            <a:off x="3538263" y="1875237"/>
            <a:ext cx="2067300" cy="50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2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23" name="Google Shape;123;p22"/>
          <p:cNvSpPr txBox="1"/>
          <p:nvPr>
            <p:ph idx="3" type="subTitle"/>
          </p:nvPr>
        </p:nvSpPr>
        <p:spPr>
          <a:xfrm>
            <a:off x="3538260" y="2242200"/>
            <a:ext cx="2067300" cy="6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124" name="Google Shape;124;p22"/>
          <p:cNvSpPr txBox="1"/>
          <p:nvPr>
            <p:ph idx="4" type="ctrTitle"/>
          </p:nvPr>
        </p:nvSpPr>
        <p:spPr>
          <a:xfrm>
            <a:off x="6196933" y="1875237"/>
            <a:ext cx="2067300" cy="50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2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25" name="Google Shape;125;p22"/>
          <p:cNvSpPr txBox="1"/>
          <p:nvPr>
            <p:ph idx="5" type="subTitle"/>
          </p:nvPr>
        </p:nvSpPr>
        <p:spPr>
          <a:xfrm>
            <a:off x="6196927" y="2242200"/>
            <a:ext cx="2067300" cy="6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126" name="Google Shape;126;p22"/>
          <p:cNvSpPr txBox="1"/>
          <p:nvPr>
            <p:ph idx="6" type="ctrTitle"/>
          </p:nvPr>
        </p:nvSpPr>
        <p:spPr>
          <a:xfrm>
            <a:off x="879625" y="3461724"/>
            <a:ext cx="2067300" cy="50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2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27" name="Google Shape;127;p22"/>
          <p:cNvSpPr txBox="1"/>
          <p:nvPr>
            <p:ph idx="7" type="subTitle"/>
          </p:nvPr>
        </p:nvSpPr>
        <p:spPr>
          <a:xfrm>
            <a:off x="879625" y="3828687"/>
            <a:ext cx="2067300" cy="6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128" name="Google Shape;128;p22"/>
          <p:cNvSpPr txBox="1"/>
          <p:nvPr>
            <p:ph idx="8" type="ctrTitle"/>
          </p:nvPr>
        </p:nvSpPr>
        <p:spPr>
          <a:xfrm>
            <a:off x="3538263" y="3461724"/>
            <a:ext cx="2067300" cy="50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2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29" name="Google Shape;129;p22"/>
          <p:cNvSpPr txBox="1"/>
          <p:nvPr>
            <p:ph idx="9" type="subTitle"/>
          </p:nvPr>
        </p:nvSpPr>
        <p:spPr>
          <a:xfrm>
            <a:off x="3538260" y="3828687"/>
            <a:ext cx="2067300" cy="6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130" name="Google Shape;130;p22"/>
          <p:cNvSpPr txBox="1"/>
          <p:nvPr>
            <p:ph idx="13" type="ctrTitle"/>
          </p:nvPr>
        </p:nvSpPr>
        <p:spPr>
          <a:xfrm>
            <a:off x="6196933" y="3461724"/>
            <a:ext cx="2067300" cy="50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2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1" name="Google Shape;131;p22"/>
          <p:cNvSpPr txBox="1"/>
          <p:nvPr>
            <p:ph idx="14" type="subTitle"/>
          </p:nvPr>
        </p:nvSpPr>
        <p:spPr>
          <a:xfrm>
            <a:off x="6196927" y="3828687"/>
            <a:ext cx="2067300" cy="6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132" name="Google Shape;132;p22"/>
          <p:cNvSpPr txBox="1"/>
          <p:nvPr>
            <p:ph idx="15" type="title"/>
          </p:nvPr>
        </p:nvSpPr>
        <p:spPr>
          <a:xfrm>
            <a:off x="731925" y="698232"/>
            <a:ext cx="7680000" cy="6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lists">
  <p:cSld name="CUSTOM_13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3"/>
          <p:cNvSpPr txBox="1"/>
          <p:nvPr>
            <p:ph idx="1" type="subTitle"/>
          </p:nvPr>
        </p:nvSpPr>
        <p:spPr>
          <a:xfrm>
            <a:off x="738975" y="2357825"/>
            <a:ext cx="3595500" cy="206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○"/>
              <a:defRPr sz="11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100"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100"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100"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100"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100"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100"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100"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rial"/>
              <a:buChar char="■"/>
              <a:defRPr sz="1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5" name="Google Shape;135;p23"/>
          <p:cNvSpPr txBox="1"/>
          <p:nvPr>
            <p:ph idx="2" type="subTitle"/>
          </p:nvPr>
        </p:nvSpPr>
        <p:spPr>
          <a:xfrm>
            <a:off x="4624450" y="2357825"/>
            <a:ext cx="3595500" cy="206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6" name="Google Shape;136;p23"/>
          <p:cNvSpPr txBox="1"/>
          <p:nvPr>
            <p:ph type="title"/>
          </p:nvPr>
        </p:nvSpPr>
        <p:spPr>
          <a:xfrm>
            <a:off x="731925" y="698232"/>
            <a:ext cx="7680000" cy="6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/>
        </p:txBody>
      </p:sp>
      <p:pic>
        <p:nvPicPr>
          <p:cNvPr id="137" name="Google Shape;137;p23"/>
          <p:cNvPicPr preferRelativeResize="0"/>
          <p:nvPr/>
        </p:nvPicPr>
        <p:blipFill rotWithShape="1">
          <a:blip r:embed="rId2">
            <a:alphaModFix/>
          </a:blip>
          <a:srcRect b="-1203" l="0" r="0" t="70"/>
          <a:stretch/>
        </p:blipFill>
        <p:spPr>
          <a:xfrm rot="-860445">
            <a:off x="-2366845" y="-549866"/>
            <a:ext cx="9807133" cy="1173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65831">
            <a:off x="6799170" y="-2312740"/>
            <a:ext cx="472595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14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4"/>
          <p:cNvPicPr preferRelativeResize="0"/>
          <p:nvPr/>
        </p:nvPicPr>
        <p:blipFill rotWithShape="1">
          <a:blip r:embed="rId2">
            <a:alphaModFix/>
          </a:blip>
          <a:srcRect b="9" l="0" r="0" t="19"/>
          <a:stretch/>
        </p:blipFill>
        <p:spPr>
          <a:xfrm>
            <a:off x="952" y="0"/>
            <a:ext cx="9142089" cy="51434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14_1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25"/>
          <p:cNvPicPr preferRelativeResize="0"/>
          <p:nvPr/>
        </p:nvPicPr>
        <p:blipFill rotWithShape="1">
          <a:blip r:embed="rId2">
            <a:alphaModFix/>
          </a:blip>
          <a:srcRect b="9" l="0" r="0" t="19"/>
          <a:stretch/>
        </p:blipFill>
        <p:spPr>
          <a:xfrm>
            <a:off x="952" y="0"/>
            <a:ext cx="9142089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5"/>
          <p:cNvPicPr preferRelativeResize="0"/>
          <p:nvPr/>
        </p:nvPicPr>
        <p:blipFill rotWithShape="1">
          <a:blip r:embed="rId3">
            <a:alphaModFix/>
          </a:blip>
          <a:srcRect b="9" l="0" r="0" t="19"/>
          <a:stretch/>
        </p:blipFill>
        <p:spPr>
          <a:xfrm>
            <a:off x="952" y="0"/>
            <a:ext cx="9142089" cy="51434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4"/>
          <p:cNvPicPr preferRelativeResize="0"/>
          <p:nvPr/>
        </p:nvPicPr>
        <p:blipFill rotWithShape="1">
          <a:blip r:embed="rId2">
            <a:alphaModFix/>
          </a:blip>
          <a:srcRect b="9" l="0" r="0" t="19"/>
          <a:stretch/>
        </p:blipFill>
        <p:spPr>
          <a:xfrm>
            <a:off x="952" y="0"/>
            <a:ext cx="9142089" cy="5143495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4"/>
          <p:cNvSpPr txBox="1"/>
          <p:nvPr>
            <p:ph type="title"/>
          </p:nvPr>
        </p:nvSpPr>
        <p:spPr>
          <a:xfrm>
            <a:off x="731925" y="698232"/>
            <a:ext cx="7680000" cy="6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/>
        </p:txBody>
      </p:sp>
      <p:sp>
        <p:nvSpPr>
          <p:cNvPr id="20" name="Google Shape;20;p4"/>
          <p:cNvSpPr txBox="1"/>
          <p:nvPr>
            <p:ph idx="1" type="body"/>
          </p:nvPr>
        </p:nvSpPr>
        <p:spPr>
          <a:xfrm>
            <a:off x="737075" y="1423800"/>
            <a:ext cx="7669800" cy="31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AutoNum type="arabicPeriod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"/>
              <a:buAutoNum type="alphaLcPeriod"/>
              <a:defRPr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"/>
              <a:buAutoNum type="romanLcPeriod"/>
              <a:defRPr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"/>
              <a:buAutoNum type="arabicPeriod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"/>
              <a:buAutoNum type="alphaLcPeriod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"/>
              <a:buAutoNum type="romanLcPeriod"/>
              <a:defRPr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"/>
              <a:buAutoNum type="arabicPeriod"/>
              <a:defRPr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"/>
              <a:buAutoNum type="alphaLcPeriod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Muli"/>
              <a:buAutoNum type="romanLcPeriod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5"/>
          <p:cNvPicPr preferRelativeResize="0"/>
          <p:nvPr/>
        </p:nvPicPr>
        <p:blipFill rotWithShape="1">
          <a:blip r:embed="rId2">
            <a:alphaModFix/>
          </a:blip>
          <a:srcRect b="9" l="0" r="0" t="19"/>
          <a:stretch/>
        </p:blipFill>
        <p:spPr>
          <a:xfrm>
            <a:off x="952" y="0"/>
            <a:ext cx="9142089" cy="5143495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5"/>
          <p:cNvSpPr txBox="1"/>
          <p:nvPr>
            <p:ph type="ctrTitle"/>
          </p:nvPr>
        </p:nvSpPr>
        <p:spPr>
          <a:xfrm>
            <a:off x="1638431" y="1606100"/>
            <a:ext cx="2222700" cy="50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2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4" name="Google Shape;24;p5"/>
          <p:cNvSpPr txBox="1"/>
          <p:nvPr>
            <p:ph idx="1" type="subTitle"/>
          </p:nvPr>
        </p:nvSpPr>
        <p:spPr>
          <a:xfrm>
            <a:off x="1638425" y="1993300"/>
            <a:ext cx="2222700" cy="78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25" name="Google Shape;25;p5"/>
          <p:cNvSpPr txBox="1"/>
          <p:nvPr>
            <p:ph idx="2" type="ctrTitle"/>
          </p:nvPr>
        </p:nvSpPr>
        <p:spPr>
          <a:xfrm>
            <a:off x="5282438" y="3224959"/>
            <a:ext cx="2222700" cy="50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2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6" name="Google Shape;26;p5"/>
          <p:cNvSpPr txBox="1"/>
          <p:nvPr>
            <p:ph idx="3" type="subTitle"/>
          </p:nvPr>
        </p:nvSpPr>
        <p:spPr>
          <a:xfrm>
            <a:off x="5282430" y="3612159"/>
            <a:ext cx="2222700" cy="78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27" name="Google Shape;27;p5"/>
          <p:cNvSpPr txBox="1"/>
          <p:nvPr>
            <p:ph idx="4" type="title"/>
          </p:nvPr>
        </p:nvSpPr>
        <p:spPr>
          <a:xfrm>
            <a:off x="731925" y="698232"/>
            <a:ext cx="7680000" cy="6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52" y="0"/>
            <a:ext cx="9142089" cy="5143495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6"/>
          <p:cNvSpPr txBox="1"/>
          <p:nvPr>
            <p:ph type="title"/>
          </p:nvPr>
        </p:nvSpPr>
        <p:spPr>
          <a:xfrm>
            <a:off x="731925" y="698232"/>
            <a:ext cx="7680000" cy="6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32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52" y="0"/>
            <a:ext cx="9142089" cy="5143495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7"/>
          <p:cNvSpPr txBox="1"/>
          <p:nvPr>
            <p:ph idx="1" type="subTitle"/>
          </p:nvPr>
        </p:nvSpPr>
        <p:spPr>
          <a:xfrm>
            <a:off x="6299325" y="1682875"/>
            <a:ext cx="2112600" cy="261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" name="Google Shape;34;p7"/>
          <p:cNvSpPr txBox="1"/>
          <p:nvPr>
            <p:ph type="title"/>
          </p:nvPr>
        </p:nvSpPr>
        <p:spPr>
          <a:xfrm>
            <a:off x="731925" y="698232"/>
            <a:ext cx="7680000" cy="6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oogle Shape;36;p8"/>
          <p:cNvPicPr preferRelativeResize="0"/>
          <p:nvPr/>
        </p:nvPicPr>
        <p:blipFill rotWithShape="1">
          <a:blip r:embed="rId2">
            <a:alphaModFix/>
          </a:blip>
          <a:srcRect b="9" l="0" r="0" t="19"/>
          <a:stretch/>
        </p:blipFill>
        <p:spPr>
          <a:xfrm>
            <a:off x="952" y="0"/>
            <a:ext cx="9142089" cy="514349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8"/>
          <p:cNvSpPr txBox="1"/>
          <p:nvPr>
            <p:ph type="title"/>
          </p:nvPr>
        </p:nvSpPr>
        <p:spPr>
          <a:xfrm>
            <a:off x="2559725" y="1553400"/>
            <a:ext cx="4024500" cy="203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1pPr>
            <a:lvl2pPr lvl="1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9"/>
          <p:cNvPicPr preferRelativeResize="0"/>
          <p:nvPr/>
        </p:nvPicPr>
        <p:blipFill rotWithShape="1">
          <a:blip r:embed="rId2">
            <a:alphaModFix/>
          </a:blip>
          <a:srcRect b="0" l="9" r="9" t="0"/>
          <a:stretch/>
        </p:blipFill>
        <p:spPr>
          <a:xfrm flipH="1">
            <a:off x="1528207" y="-721500"/>
            <a:ext cx="7397144" cy="6690379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9"/>
          <p:cNvSpPr txBox="1"/>
          <p:nvPr>
            <p:ph type="title"/>
          </p:nvPr>
        </p:nvSpPr>
        <p:spPr>
          <a:xfrm>
            <a:off x="747975" y="1281475"/>
            <a:ext cx="3027600" cy="80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35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1" name="Google Shape;41;p9"/>
          <p:cNvSpPr txBox="1"/>
          <p:nvPr>
            <p:ph idx="1" type="subTitle"/>
          </p:nvPr>
        </p:nvSpPr>
        <p:spPr>
          <a:xfrm>
            <a:off x="747975" y="2019725"/>
            <a:ext cx="3027600" cy="184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3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3935812">
            <a:off x="7137719" y="2542142"/>
            <a:ext cx="4494606" cy="4891709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44;p10"/>
          <p:cNvPicPr preferRelativeResize="0"/>
          <p:nvPr/>
        </p:nvPicPr>
        <p:blipFill rotWithShape="1">
          <a:blip r:embed="rId3">
            <a:alphaModFix/>
          </a:blip>
          <a:srcRect b="0" l="9" r="9" t="0"/>
          <a:stretch/>
        </p:blipFill>
        <p:spPr>
          <a:xfrm rot="2700000">
            <a:off x="-2383084" y="3289638"/>
            <a:ext cx="4563393" cy="4127392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45;p10"/>
          <p:cNvPicPr preferRelativeResize="0"/>
          <p:nvPr/>
        </p:nvPicPr>
        <p:blipFill rotWithShape="1">
          <a:blip r:embed="rId3">
            <a:alphaModFix/>
          </a:blip>
          <a:srcRect b="0" l="9" r="9" t="0"/>
          <a:stretch/>
        </p:blipFill>
        <p:spPr>
          <a:xfrm flipH="1" rot="5400000">
            <a:off x="-2622366" y="-4796974"/>
            <a:ext cx="6616178" cy="5984052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10"/>
          <p:cNvPicPr preferRelativeResize="0"/>
          <p:nvPr/>
        </p:nvPicPr>
        <p:blipFill rotWithShape="1">
          <a:blip r:embed="rId3">
            <a:alphaModFix/>
          </a:blip>
          <a:srcRect b="0" l="9" r="9" t="0"/>
          <a:stretch/>
        </p:blipFill>
        <p:spPr>
          <a:xfrm rot="-8100000">
            <a:off x="6250564" y="-2482419"/>
            <a:ext cx="4563393" cy="4127392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10"/>
          <p:cNvSpPr txBox="1"/>
          <p:nvPr>
            <p:ph type="title"/>
          </p:nvPr>
        </p:nvSpPr>
        <p:spPr>
          <a:xfrm>
            <a:off x="4572000" y="1503150"/>
            <a:ext cx="1657200" cy="1680000"/>
          </a:xfrm>
          <a:prstGeom prst="rect">
            <a:avLst/>
          </a:prstGeom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5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5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2700006" scaled="0"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u="sng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u="sng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u="sng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u="sng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u="sng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u="sng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u="sng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u="sng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pen Sans"/>
              <a:buChar char="●"/>
              <a:defRPr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○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■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●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○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■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●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○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Open Sans"/>
              <a:buChar char="■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6"/>
          <p:cNvSpPr txBox="1"/>
          <p:nvPr>
            <p:ph type="ctrTitle"/>
          </p:nvPr>
        </p:nvSpPr>
        <p:spPr>
          <a:xfrm>
            <a:off x="2019450" y="542163"/>
            <a:ext cx="5105100" cy="227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Proactive Privacy-Preserving Defense for</a:t>
            </a:r>
            <a:endParaRPr sz="3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Federated Learning based Intrusion Detection System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149" name="Google Shape;149;p26"/>
          <p:cNvSpPr txBox="1"/>
          <p:nvPr>
            <p:ph idx="1" type="subTitle"/>
          </p:nvPr>
        </p:nvSpPr>
        <p:spPr>
          <a:xfrm>
            <a:off x="2435850" y="3899223"/>
            <a:ext cx="4272300" cy="6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With Homomorphic encryption and unlearning mechanism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5"/>
          <p:cNvSpPr txBox="1"/>
          <p:nvPr>
            <p:ph type="title"/>
          </p:nvPr>
        </p:nvSpPr>
        <p:spPr>
          <a:xfrm>
            <a:off x="2342075" y="1553400"/>
            <a:ext cx="4971900" cy="203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Architecture </a:t>
            </a:r>
            <a:br>
              <a:rPr lang="en"/>
            </a:br>
            <a:r>
              <a:rPr lang="en"/>
              <a:t>Diagram</a:t>
            </a:r>
            <a:endParaRPr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36" title="0th rev architecture1.drawio (1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779924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7"/>
          <p:cNvSpPr txBox="1"/>
          <p:nvPr>
            <p:ph type="title"/>
          </p:nvPr>
        </p:nvSpPr>
        <p:spPr>
          <a:xfrm>
            <a:off x="2121800" y="1553400"/>
            <a:ext cx="5280900" cy="203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TOOLS &amp; TECHNOLOGIES</a:t>
            </a:r>
            <a:endParaRPr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8"/>
          <p:cNvSpPr txBox="1"/>
          <p:nvPr>
            <p:ph idx="6" type="title"/>
          </p:nvPr>
        </p:nvSpPr>
        <p:spPr>
          <a:xfrm>
            <a:off x="467100" y="685275"/>
            <a:ext cx="8228400" cy="398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pen Sans Medium"/>
              <a:buChar char="➢"/>
            </a:pPr>
            <a:r>
              <a:rPr b="1" lang="en" sz="2000">
                <a:latin typeface="Open Sans"/>
                <a:ea typeface="Open Sans"/>
                <a:cs typeface="Open Sans"/>
                <a:sym typeface="Open Sans"/>
              </a:rPr>
              <a:t>Python:</a:t>
            </a:r>
            <a:r>
              <a:rPr lang="en" sz="2000">
                <a:latin typeface="Open Sans Medium"/>
                <a:ea typeface="Open Sans Medium"/>
                <a:cs typeface="Open Sans Medium"/>
                <a:sym typeface="Open Sans Medium"/>
              </a:rPr>
              <a:t> The primary language used across all modules for implementing the FL server, client logic, and cryptographic protocols.</a:t>
            </a:r>
            <a:endParaRPr sz="2000">
              <a:latin typeface="Open Sans Medium"/>
              <a:ea typeface="Open Sans Medium"/>
              <a:cs typeface="Open Sans Medium"/>
              <a:sym typeface="Open Sans Medium"/>
            </a:endParaRPr>
          </a:p>
          <a:p>
            <a:pPr indent="-3556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pen Sans Medium"/>
              <a:buChar char="➢"/>
            </a:pPr>
            <a:r>
              <a:rPr b="1" lang="en" sz="2000">
                <a:latin typeface="Open Sans"/>
                <a:ea typeface="Open Sans"/>
                <a:cs typeface="Open Sans"/>
                <a:sym typeface="Open Sans"/>
              </a:rPr>
              <a:t>PyTorch: </a:t>
            </a:r>
            <a:r>
              <a:rPr lang="en" sz="2000">
                <a:latin typeface="Open Sans Medium"/>
                <a:ea typeface="Open Sans Medium"/>
                <a:cs typeface="Open Sans Medium"/>
                <a:sym typeface="Open Sans Medium"/>
              </a:rPr>
              <a:t> The unified framework used in all the papers for building and training the neural networks.</a:t>
            </a:r>
            <a:endParaRPr sz="2000">
              <a:latin typeface="Open Sans Medium"/>
              <a:ea typeface="Open Sans Medium"/>
              <a:cs typeface="Open Sans Medium"/>
              <a:sym typeface="Open Sans Medium"/>
            </a:endParaRPr>
          </a:p>
          <a:p>
            <a:pPr indent="-3556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pen Sans Medium"/>
              <a:buChar char="➢"/>
            </a:pPr>
            <a:r>
              <a:rPr b="1" lang="en" sz="2000">
                <a:latin typeface="Open Sans"/>
                <a:ea typeface="Open Sans"/>
                <a:cs typeface="Open Sans"/>
                <a:sym typeface="Open Sans"/>
              </a:rPr>
              <a:t>Torchvision:</a:t>
            </a:r>
            <a:r>
              <a:rPr lang="en" sz="2000">
                <a:latin typeface="Open Sans Medium"/>
                <a:ea typeface="Open Sans Medium"/>
                <a:cs typeface="Open Sans Medium"/>
                <a:sym typeface="Open Sans Medium"/>
              </a:rPr>
              <a:t>  Essential for loading and preprocessing the image datasets mentioned in the studies</a:t>
            </a:r>
            <a:endParaRPr sz="2000">
              <a:latin typeface="Open Sans Medium"/>
              <a:ea typeface="Open Sans Medium"/>
              <a:cs typeface="Open Sans Medium"/>
              <a:sym typeface="Open Sans Medium"/>
            </a:endParaRPr>
          </a:p>
          <a:p>
            <a:pPr indent="-3556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pen Sans Medium"/>
              <a:buChar char="➢"/>
            </a:pPr>
            <a:r>
              <a:rPr b="1" lang="en" sz="2000">
                <a:latin typeface="Open Sans"/>
                <a:ea typeface="Open Sans"/>
                <a:cs typeface="Open Sans"/>
                <a:sym typeface="Open Sans"/>
              </a:rPr>
              <a:t>TenSEAL:</a:t>
            </a:r>
            <a:r>
              <a:rPr lang="en" sz="2000">
                <a:latin typeface="Open Sans Medium"/>
                <a:ea typeface="Open Sans Medium"/>
                <a:cs typeface="Open Sans Medium"/>
                <a:sym typeface="Open Sans Medium"/>
              </a:rPr>
              <a:t> A library for Homomorphic Encryption operations on tensors</a:t>
            </a:r>
            <a:endParaRPr sz="2000">
              <a:latin typeface="Open Sans Medium"/>
              <a:ea typeface="Open Sans Medium"/>
              <a:cs typeface="Open Sans Medium"/>
              <a:sym typeface="Open Sans Medium"/>
            </a:endParaRPr>
          </a:p>
          <a:p>
            <a:pPr indent="0" lvl="0" marL="0" rtl="0" algn="just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000">
              <a:latin typeface="Open Sans Medium"/>
              <a:ea typeface="Open Sans Medium"/>
              <a:cs typeface="Open Sans Medium"/>
              <a:sym typeface="Open Sans Medium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9"/>
          <p:cNvSpPr txBox="1"/>
          <p:nvPr>
            <p:ph idx="6" type="title"/>
          </p:nvPr>
        </p:nvSpPr>
        <p:spPr>
          <a:xfrm>
            <a:off x="467100" y="729350"/>
            <a:ext cx="8324700" cy="368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pen Sans Medium"/>
              <a:buChar char="➢"/>
            </a:pPr>
            <a:r>
              <a:rPr b="1" lang="en" sz="2000">
                <a:latin typeface="Open Sans"/>
                <a:ea typeface="Open Sans"/>
                <a:cs typeface="Open Sans"/>
                <a:sym typeface="Open Sans"/>
              </a:rPr>
              <a:t>TensorBoard:</a:t>
            </a:r>
            <a:r>
              <a:rPr lang="en" sz="2000">
                <a:latin typeface="Open Sans Medium"/>
                <a:ea typeface="Open Sans Medium"/>
                <a:cs typeface="Open Sans Medium"/>
                <a:sym typeface="Open Sans Medium"/>
              </a:rPr>
              <a:t> Used for tracking model convergence, visualizing loss curves, and monitoring training metrics in real-time.</a:t>
            </a:r>
            <a:endParaRPr sz="2000">
              <a:latin typeface="Open Sans Medium"/>
              <a:ea typeface="Open Sans Medium"/>
              <a:cs typeface="Open Sans Medium"/>
              <a:sym typeface="Open Sans Medium"/>
            </a:endParaRPr>
          </a:p>
          <a:p>
            <a:pPr indent="-3556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pen Sans Medium"/>
              <a:buChar char="➢"/>
            </a:pPr>
            <a:r>
              <a:rPr b="1" lang="en" sz="2000">
                <a:latin typeface="Open Sans"/>
                <a:ea typeface="Open Sans"/>
                <a:cs typeface="Open Sans"/>
                <a:sym typeface="Open Sans"/>
              </a:rPr>
              <a:t>CUDA Toolkit:</a:t>
            </a:r>
            <a:r>
              <a:rPr lang="en" sz="2000">
                <a:latin typeface="Open Sans Medium"/>
                <a:ea typeface="Open Sans Medium"/>
                <a:cs typeface="Open Sans Medium"/>
                <a:sym typeface="Open Sans Medium"/>
              </a:rPr>
              <a:t> Required for enabling GPU acceleration on NVIDIA hardware</a:t>
            </a:r>
            <a:endParaRPr sz="2000">
              <a:latin typeface="Open Sans Medium"/>
              <a:ea typeface="Open Sans Medium"/>
              <a:cs typeface="Open Sans Medium"/>
              <a:sym typeface="Open Sans Medium"/>
            </a:endParaRPr>
          </a:p>
          <a:p>
            <a:pPr indent="-3556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pen Sans Medium"/>
              <a:buChar char="➢"/>
            </a:pPr>
            <a:r>
              <a:rPr b="1" lang="en" sz="2000">
                <a:latin typeface="Open Sans"/>
                <a:ea typeface="Open Sans"/>
                <a:cs typeface="Open Sans"/>
                <a:sym typeface="Open Sans"/>
              </a:rPr>
              <a:t>Matplotlib:</a:t>
            </a:r>
            <a:r>
              <a:rPr lang="en" sz="2000">
                <a:latin typeface="Open Sans Medium"/>
                <a:ea typeface="Open Sans Medium"/>
                <a:cs typeface="Open Sans Medium"/>
                <a:sym typeface="Open Sans Medium"/>
              </a:rPr>
              <a:t> Recommended for generating the static performance graphs</a:t>
            </a:r>
            <a:endParaRPr sz="2000">
              <a:latin typeface="Open Sans Medium"/>
              <a:ea typeface="Open Sans Medium"/>
              <a:cs typeface="Open Sans Medium"/>
              <a:sym typeface="Open Sans Medium"/>
            </a:endParaRPr>
          </a:p>
          <a:p>
            <a:pPr indent="-3556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pen Sans Medium"/>
              <a:buChar char="➢"/>
            </a:pPr>
            <a:r>
              <a:rPr b="1" lang="en" sz="2000">
                <a:latin typeface="Open Sans"/>
                <a:ea typeface="Open Sans"/>
                <a:cs typeface="Open Sans"/>
                <a:sym typeface="Open Sans"/>
              </a:rPr>
              <a:t>NumPy:</a:t>
            </a:r>
            <a:r>
              <a:rPr lang="en" sz="2000">
                <a:latin typeface="Open Sans Medium"/>
                <a:ea typeface="Open Sans Medium"/>
                <a:cs typeface="Open Sans Medium"/>
                <a:sym typeface="Open Sans Medium"/>
              </a:rPr>
              <a:t> Essential for matrix manipulations</a:t>
            </a:r>
            <a:endParaRPr sz="2000">
              <a:latin typeface="Open Sans Medium"/>
              <a:ea typeface="Open Sans Medium"/>
              <a:cs typeface="Open Sans Medium"/>
              <a:sym typeface="Open Sans Medium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0"/>
          <p:cNvSpPr txBox="1"/>
          <p:nvPr>
            <p:ph type="title"/>
          </p:nvPr>
        </p:nvSpPr>
        <p:spPr>
          <a:xfrm>
            <a:off x="2342075" y="1553400"/>
            <a:ext cx="4971900" cy="203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1"/>
          <p:cNvSpPr txBox="1"/>
          <p:nvPr>
            <p:ph type="title"/>
          </p:nvPr>
        </p:nvSpPr>
        <p:spPr>
          <a:xfrm>
            <a:off x="303825" y="330350"/>
            <a:ext cx="8728800" cy="462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G. Singh, K. Sood, P. Rajalakshmi, D. D. N. Nguyen and Y. Xiang, "Evaluating Federated Learning-Based Intrusion Detection Scheme for Next Generation Networks," in IEEE Transactions on Network and Service Management, vol. 21, no. 4, pp. 4816-4829, Aug. 2024</a:t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Y. Li et al., "FedPHE: A Secure and Efficient Federated Learning via Packed Homomorphic Encryption," in IEEE Transactions on Dependable and Secure Computing, vol. 22, no. 5, pp. 5448-5463, Sept.-Oct. 2025</a:t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H. Yan et al., "A Proactive Defense Against Model Poisoning Attacks in Federated Learning," in IEEE Transactions on Dependable and Secure Computing, vol. 22, no. 4, pp. 3529-3543, July-Aug. 2025</a:t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L. Zhang, T. Zhu, H. Zhang, P. Xiong and W. Zhou, "FedRecovery: Differentially Private Machine Unlearning for Federated Learning Frameworks," in IEEE Transactions on Information Forensics and Security, vol. 18, pp. 4732-4746, 2023</a:t>
            </a:r>
            <a:endParaRPr sz="18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42"/>
          <p:cNvSpPr txBox="1"/>
          <p:nvPr>
            <p:ph type="title"/>
          </p:nvPr>
        </p:nvSpPr>
        <p:spPr>
          <a:xfrm>
            <a:off x="2342075" y="1553400"/>
            <a:ext cx="4971900" cy="203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</a:t>
            </a:r>
            <a:endParaRPr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7"/>
          <p:cNvSpPr txBox="1"/>
          <p:nvPr>
            <p:ph type="title"/>
          </p:nvPr>
        </p:nvSpPr>
        <p:spPr>
          <a:xfrm>
            <a:off x="731925" y="698232"/>
            <a:ext cx="7680000" cy="6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GUIDED BY: </a:t>
            </a:r>
            <a:endParaRPr/>
          </a:p>
        </p:txBody>
      </p:sp>
      <p:sp>
        <p:nvSpPr>
          <p:cNvPr id="155" name="Google Shape;155;p27"/>
          <p:cNvSpPr txBox="1"/>
          <p:nvPr>
            <p:ph idx="1" type="body"/>
          </p:nvPr>
        </p:nvSpPr>
        <p:spPr>
          <a:xfrm>
            <a:off x="731925" y="1225800"/>
            <a:ext cx="6042900" cy="16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900"/>
              <a:t>Dr. K. Kulothungan</a:t>
            </a:r>
            <a:endParaRPr sz="19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900"/>
              <a:t>Associate Professor,</a:t>
            </a:r>
            <a:endParaRPr sz="19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900"/>
              <a:t>Department of Information Science and Technology</a:t>
            </a:r>
            <a:endParaRPr sz="19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 sz="1900"/>
          </a:p>
        </p:txBody>
      </p:sp>
      <p:graphicFrame>
        <p:nvGraphicFramePr>
          <p:cNvPr id="156" name="Google Shape;156;p27"/>
          <p:cNvGraphicFramePr/>
          <p:nvPr/>
        </p:nvGraphicFramePr>
        <p:xfrm>
          <a:off x="853375" y="3053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{CA038FC2-E474-4374-9C90-E3A26B638721}</a:tableStyleId>
              </a:tblPr>
              <a:tblGrid>
                <a:gridCol w="1908800"/>
                <a:gridCol w="1809750"/>
                <a:gridCol w="1809750"/>
                <a:gridCol w="1809750"/>
              </a:tblGrid>
              <a:tr h="1123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LOGESH M S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2022115045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VIJAY K G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2022115063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JOTHIRUBAN M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2022115096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SYED SHARAAFATH HASSAN S 20221151030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8"/>
          <p:cNvSpPr txBox="1"/>
          <p:nvPr>
            <p:ph type="title"/>
          </p:nvPr>
        </p:nvSpPr>
        <p:spPr>
          <a:xfrm>
            <a:off x="732000" y="384757"/>
            <a:ext cx="7680000" cy="6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</a:t>
            </a:r>
            <a:endParaRPr/>
          </a:p>
        </p:txBody>
      </p:sp>
      <p:sp>
        <p:nvSpPr>
          <p:cNvPr id="162" name="Google Shape;162;p28"/>
          <p:cNvSpPr txBox="1"/>
          <p:nvPr>
            <p:ph idx="1" type="body"/>
          </p:nvPr>
        </p:nvSpPr>
        <p:spPr>
          <a:xfrm>
            <a:off x="641850" y="1128325"/>
            <a:ext cx="7860300" cy="3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A secure way for Clients (Institutes) to learn together without sharing private data for training an Intrusion Detection System. </a:t>
            </a:r>
            <a:endParaRPr sz="20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The System uses advanced encryption to protect information and actively stops hackers from corrupting the model. </a:t>
            </a:r>
            <a:endParaRPr sz="20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It also lets us 'delete' specific user data when needed and accurately spots network attacks, ensuring a safe and reliable network for everyone.</a:t>
            </a:r>
            <a:endParaRPr sz="20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9"/>
          <p:cNvSpPr txBox="1"/>
          <p:nvPr>
            <p:ph idx="15" type="title"/>
          </p:nvPr>
        </p:nvSpPr>
        <p:spPr>
          <a:xfrm>
            <a:off x="644075" y="209982"/>
            <a:ext cx="7680000" cy="6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Literature Survey</a:t>
            </a:r>
            <a:endParaRPr/>
          </a:p>
        </p:txBody>
      </p:sp>
      <p:graphicFrame>
        <p:nvGraphicFramePr>
          <p:cNvPr id="168" name="Google Shape;168;p29"/>
          <p:cNvGraphicFramePr/>
          <p:nvPr/>
        </p:nvGraphicFramePr>
        <p:xfrm>
          <a:off x="853375" y="8914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{CA038FC2-E474-4374-9C90-E3A26B638721}</a:tableStyleId>
              </a:tblPr>
              <a:tblGrid>
                <a:gridCol w="864825"/>
                <a:gridCol w="2642625"/>
                <a:gridCol w="1843350"/>
                <a:gridCol w="1910600"/>
              </a:tblGrid>
              <a:tr h="372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</a:rPr>
                        <a:t>S no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</a:rPr>
                        <a:t>Title of the Paper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</a:rPr>
                        <a:t>Author and Year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</a:rPr>
                        <a:t>Methods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1433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1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A Proactive Defense Against Model Poisoning Attacks in Federated Learning (RECESS)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Zhang et al. (2025)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IEEE TRANSACTIONS ON DEPENDABLE AND SECURE COMPUTING,VOL.22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</a:rPr>
                        <a:t>Introduces "RECESS," a proactive defense framework. The server sends "Query Gradients"</a:t>
                      </a:r>
                      <a:r>
                        <a:rPr b="1" lang="en" sz="1100">
                          <a:solidFill>
                            <a:srgbClr val="FFFFFF"/>
                          </a:solidFill>
                        </a:rPr>
                        <a:t> </a:t>
                      </a:r>
                      <a:r>
                        <a:rPr lang="en" sz="1100">
                          <a:solidFill>
                            <a:srgbClr val="FFFFFF"/>
                          </a:solidFill>
                        </a:rPr>
                        <a:t>(Trap Vectors) to clients and verifies their response consistency using Cosine Similarity</a:t>
                      </a:r>
                      <a:endParaRPr sz="15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2196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2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FedPHE: A Secure and Efficient Federated Learning via Packed Homomorphic Encryption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Li et al. (2025)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  <a:p>
                      <a:pPr indent="0" lvl="0" marL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IEEE TRANSACTIONS ON DEPENDABLE AND SECURE COMPUTING,VOL.22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Uses CKKS Homomorphic Encryption with SIMD Packing to encrypt multiple gradients into a single vector. Implements a "Batching" technique to reduce ciphertext size.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0"/>
          <p:cNvSpPr txBox="1"/>
          <p:nvPr>
            <p:ph idx="15" type="title"/>
          </p:nvPr>
        </p:nvSpPr>
        <p:spPr>
          <a:xfrm>
            <a:off x="732000" y="322057"/>
            <a:ext cx="7680000" cy="6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Literature Survey</a:t>
            </a:r>
            <a:endParaRPr/>
          </a:p>
        </p:txBody>
      </p:sp>
      <p:graphicFrame>
        <p:nvGraphicFramePr>
          <p:cNvPr id="174" name="Google Shape;174;p30"/>
          <p:cNvGraphicFramePr/>
          <p:nvPr/>
        </p:nvGraphicFramePr>
        <p:xfrm>
          <a:off x="952500" y="1066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{CA038FC2-E474-4374-9C90-E3A26B638721}</a:tableStyleId>
              </a:tblPr>
              <a:tblGrid>
                <a:gridCol w="864825"/>
                <a:gridCol w="2754675"/>
                <a:gridCol w="1809750"/>
                <a:gridCol w="18097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</a:rPr>
                        <a:t>S no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</a:rPr>
                        <a:t>Title of the Paper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</a:rPr>
                        <a:t>Author and Year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</a:rPr>
                        <a:t>Methods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3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FedRecovery: Differentially Private Machine Unlearning for Federated Learning Frameworks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Zhang et al. (2023)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IEEE TRANSACTIONS ON INFORMATION FORENSICS AND SECURITY, VOL. 18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Develops a "Machine Unlearning" algorithm. It tracks historical updates and allows the server to mathematically subtract the influence of a specific client from the global model.</a:t>
                      </a:r>
                      <a:r>
                        <a:rPr lang="en" sz="1300">
                          <a:solidFill>
                            <a:schemeClr val="dk1"/>
                          </a:solidFill>
                        </a:rPr>
                        <a:t>.</a:t>
                      </a:r>
                      <a:endParaRPr sz="16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4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Evaluating Federated Learning-Based Intrusion Detection Scheme for Next Generation Networks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Singh et al. (2024)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IEEE TRANSACTIONS ON NETWORK AND SERVICE MANAGEMENT, VOL. 21,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Proposes a Federated IDS using deep learning on the CIC-IDS2017 dataset. Focuses on handling Class Imbalance (rare attacks vs normal traffic).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1"/>
          <p:cNvSpPr txBox="1"/>
          <p:nvPr>
            <p:ph idx="6" type="title"/>
          </p:nvPr>
        </p:nvSpPr>
        <p:spPr>
          <a:xfrm>
            <a:off x="731925" y="386830"/>
            <a:ext cx="7680000" cy="6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Statement</a:t>
            </a:r>
            <a:endParaRPr/>
          </a:p>
        </p:txBody>
      </p:sp>
      <p:sp>
        <p:nvSpPr>
          <p:cNvPr id="180" name="Google Shape;180;p31"/>
          <p:cNvSpPr txBox="1"/>
          <p:nvPr>
            <p:ph idx="6" type="title"/>
          </p:nvPr>
        </p:nvSpPr>
        <p:spPr>
          <a:xfrm>
            <a:off x="853375" y="1117900"/>
            <a:ext cx="7680000" cy="32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600"/>
              <a:buFont typeface="Open Sans Medium"/>
              <a:buChar char="➢"/>
            </a:pPr>
            <a:r>
              <a:rPr lang="en" sz="1600">
                <a:latin typeface="Open Sans Medium"/>
                <a:ea typeface="Open Sans Medium"/>
                <a:cs typeface="Open Sans Medium"/>
                <a:sym typeface="Open Sans Medium"/>
              </a:rPr>
              <a:t>Collaborative organizations fighting cyber threats face regulatory restrictions (e.g., </a:t>
            </a:r>
            <a:r>
              <a:rPr b="1" lang="en" sz="1600">
                <a:latin typeface="Open Sans"/>
                <a:ea typeface="Open Sans"/>
                <a:cs typeface="Open Sans"/>
                <a:sym typeface="Open Sans"/>
              </a:rPr>
              <a:t>GDPR</a:t>
            </a:r>
            <a:r>
              <a:rPr lang="en" sz="1600">
                <a:latin typeface="Open Sans Medium"/>
                <a:ea typeface="Open Sans Medium"/>
                <a:cs typeface="Open Sans Medium"/>
                <a:sym typeface="Open Sans Medium"/>
              </a:rPr>
              <a:t>).</a:t>
            </a:r>
            <a:endParaRPr sz="1600">
              <a:latin typeface="Open Sans Medium"/>
              <a:ea typeface="Open Sans Medium"/>
              <a:cs typeface="Open Sans Medium"/>
              <a:sym typeface="Open Sans Medium"/>
            </a:endParaRPr>
          </a:p>
          <a:p>
            <a:pPr indent="-3302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Open Sans Medium"/>
              <a:buChar char="➢"/>
            </a:pPr>
            <a:r>
              <a:rPr lang="en" sz="1600">
                <a:latin typeface="Open Sans Medium"/>
                <a:ea typeface="Open Sans Medium"/>
                <a:cs typeface="Open Sans Medium"/>
                <a:sym typeface="Open Sans Medium"/>
              </a:rPr>
              <a:t>Standard Federated Learning (FL) </a:t>
            </a:r>
            <a:r>
              <a:rPr b="1" lang="en" sz="1600">
                <a:latin typeface="Open Sans"/>
                <a:ea typeface="Open Sans"/>
                <a:cs typeface="Open Sans"/>
                <a:sym typeface="Open Sans"/>
              </a:rPr>
              <a:t>avoids raw data sharing</a:t>
            </a:r>
            <a:r>
              <a:rPr lang="en" sz="1600">
                <a:latin typeface="Open Sans Medium"/>
                <a:ea typeface="Open Sans Medium"/>
                <a:cs typeface="Open Sans Medium"/>
                <a:sym typeface="Open Sans Medium"/>
              </a:rPr>
              <a:t> but risks "Gradient Leakage," allowing mathematical reconstruction of sensitive data from shared model updates.</a:t>
            </a:r>
            <a:endParaRPr sz="1600">
              <a:latin typeface="Open Sans Medium"/>
              <a:ea typeface="Open Sans Medium"/>
              <a:cs typeface="Open Sans Medium"/>
              <a:sym typeface="Open Sans Medium"/>
            </a:endParaRPr>
          </a:p>
          <a:p>
            <a:pPr indent="-3302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Open Sans Medium"/>
              <a:buChar char="➢"/>
            </a:pPr>
            <a:r>
              <a:rPr lang="en" sz="1600">
                <a:latin typeface="Open Sans Medium"/>
                <a:ea typeface="Open Sans Medium"/>
                <a:cs typeface="Open Sans Medium"/>
                <a:sym typeface="Open Sans Medium"/>
              </a:rPr>
              <a:t>FL is also highly susceptible to Model Poisoning, where </a:t>
            </a:r>
            <a:r>
              <a:rPr b="1" lang="en" sz="1600">
                <a:latin typeface="Open Sans"/>
                <a:ea typeface="Open Sans"/>
                <a:cs typeface="Open Sans"/>
                <a:sym typeface="Open Sans"/>
              </a:rPr>
              <a:t>malicious data corrupts the global AI</a:t>
            </a:r>
            <a:r>
              <a:rPr lang="en" sz="1600">
                <a:latin typeface="Open Sans Medium"/>
                <a:ea typeface="Open Sans Medium"/>
                <a:cs typeface="Open Sans Medium"/>
                <a:sym typeface="Open Sans Medium"/>
              </a:rPr>
              <a:t>, which is hard to detect since the central server cannot inspect updates.</a:t>
            </a:r>
            <a:endParaRPr sz="1600">
              <a:latin typeface="Open Sans Medium"/>
              <a:ea typeface="Open Sans Medium"/>
              <a:cs typeface="Open Sans Medium"/>
              <a:sym typeface="Open Sans Medium"/>
            </a:endParaRPr>
          </a:p>
          <a:p>
            <a:pPr indent="-3302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Open Sans Medium"/>
              <a:buChar char="➢"/>
            </a:pPr>
            <a:r>
              <a:rPr lang="en" sz="1600">
                <a:latin typeface="Open Sans Medium"/>
                <a:ea typeface="Open Sans Medium"/>
                <a:cs typeface="Open Sans Medium"/>
                <a:sym typeface="Open Sans Medium"/>
              </a:rPr>
              <a:t>Existing defenses are reactive, blocking future attacks but unable to "unlearn" or </a:t>
            </a:r>
            <a:r>
              <a:rPr b="1" lang="en" sz="1600">
                <a:latin typeface="Open Sans"/>
                <a:ea typeface="Open Sans"/>
                <a:cs typeface="Open Sans"/>
                <a:sym typeface="Open Sans"/>
              </a:rPr>
              <a:t>reverse specific malicious contributions</a:t>
            </a:r>
            <a:r>
              <a:rPr lang="en" sz="1600">
                <a:latin typeface="Open Sans Medium"/>
                <a:ea typeface="Open Sans Medium"/>
                <a:cs typeface="Open Sans Medium"/>
                <a:sym typeface="Open Sans Medium"/>
              </a:rPr>
              <a:t> efficiently without complete model retraining.</a:t>
            </a:r>
            <a:endParaRPr sz="1600">
              <a:latin typeface="Open Sans Medium"/>
              <a:ea typeface="Open Sans Medium"/>
              <a:cs typeface="Open Sans Medium"/>
              <a:sym typeface="Open Sans Medium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2"/>
          <p:cNvSpPr txBox="1"/>
          <p:nvPr>
            <p:ph type="title"/>
          </p:nvPr>
        </p:nvSpPr>
        <p:spPr>
          <a:xfrm>
            <a:off x="732000" y="408307"/>
            <a:ext cx="7680000" cy="6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Challenges</a:t>
            </a:r>
            <a:endParaRPr/>
          </a:p>
        </p:txBody>
      </p:sp>
      <p:sp>
        <p:nvSpPr>
          <p:cNvPr id="186" name="Google Shape;186;p32"/>
          <p:cNvSpPr txBox="1"/>
          <p:nvPr/>
        </p:nvSpPr>
        <p:spPr>
          <a:xfrm>
            <a:off x="731875" y="1191950"/>
            <a:ext cx="7680000" cy="33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/>
              <a:buChar char="➢"/>
            </a:pPr>
            <a:r>
              <a:rPr lang="en" sz="1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Implementing high-security encryption on AI models increases computation time significantly. The challenge is </a:t>
            </a:r>
            <a:r>
              <a:rPr b="1" lang="en" sz="1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achieving Real-Time Intrusion Detection speeds</a:t>
            </a:r>
            <a:r>
              <a:rPr lang="en" sz="1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while processing complex, encrypted vectors.</a:t>
            </a:r>
            <a:endParaRPr sz="16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/>
              <a:buChar char="➢"/>
            </a:pPr>
            <a:r>
              <a:rPr lang="en" sz="1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The system must distinguish between "Benign" and "Malicious" updates without ever seeing the data. This requires </a:t>
            </a:r>
            <a:r>
              <a:rPr b="1" lang="en" sz="1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implementing complex Similarity Checks </a:t>
            </a:r>
            <a:r>
              <a:rPr lang="en" sz="1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that operate blindly on encrypted inputs.</a:t>
            </a:r>
            <a:endParaRPr sz="16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/>
              <a:buChar char="➢"/>
            </a:pPr>
            <a:r>
              <a:rPr b="1" lang="en" sz="1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Real-world datasets (CIC-IDS2017)</a:t>
            </a:r>
            <a:r>
              <a:rPr lang="en" sz="1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contain less than 1% attack traffic. Training a decentralized model to detect these rare events without producing high false positives requires specialized Local Data Sampling techniques.</a:t>
            </a:r>
            <a:endParaRPr sz="16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3"/>
          <p:cNvSpPr txBox="1"/>
          <p:nvPr>
            <p:ph idx="6" type="title"/>
          </p:nvPr>
        </p:nvSpPr>
        <p:spPr>
          <a:xfrm>
            <a:off x="731925" y="386830"/>
            <a:ext cx="7680000" cy="6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Objectives</a:t>
            </a:r>
            <a:endParaRPr/>
          </a:p>
        </p:txBody>
      </p:sp>
      <p:sp>
        <p:nvSpPr>
          <p:cNvPr id="192" name="Google Shape;192;p33"/>
          <p:cNvSpPr txBox="1"/>
          <p:nvPr>
            <p:ph idx="6" type="title"/>
          </p:nvPr>
        </p:nvSpPr>
        <p:spPr>
          <a:xfrm>
            <a:off x="472625" y="1226425"/>
            <a:ext cx="8060700" cy="357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Open Sans Medium"/>
              <a:buChar char="➢"/>
            </a:pPr>
            <a:r>
              <a:rPr lang="en" sz="1500">
                <a:latin typeface="Open Sans Medium"/>
                <a:ea typeface="Open Sans Medium"/>
                <a:cs typeface="Open Sans Medium"/>
                <a:sym typeface="Open Sans Medium"/>
              </a:rPr>
              <a:t>To build a Hybrid CNN-LSTM Neural Network that effectively detects modern cyberattacks (like DDoS and Botnets) across distributed clients.</a:t>
            </a:r>
            <a:endParaRPr sz="1500">
              <a:latin typeface="Open Sans Medium"/>
              <a:ea typeface="Open Sans Medium"/>
              <a:cs typeface="Open Sans Medium"/>
              <a:sym typeface="Open Sans Medium"/>
            </a:endParaRPr>
          </a:p>
          <a:p>
            <a:pPr indent="-3238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Open Sans Medium"/>
              <a:buChar char="➢"/>
            </a:pPr>
            <a:r>
              <a:rPr lang="en" sz="1500">
                <a:latin typeface="Open Sans Medium"/>
                <a:ea typeface="Open Sans Medium"/>
                <a:cs typeface="Open Sans Medium"/>
                <a:sym typeface="Open Sans Medium"/>
              </a:rPr>
              <a:t>To integrate Packed Homomorphic Encryption (FedPHE) ensuring that the central server aggregates model updates without ever accessing the raw gradients or client data.</a:t>
            </a:r>
            <a:endParaRPr sz="1500">
              <a:latin typeface="Open Sans Medium"/>
              <a:ea typeface="Open Sans Medium"/>
              <a:cs typeface="Open Sans Medium"/>
              <a:sym typeface="Open Sans Medium"/>
            </a:endParaRPr>
          </a:p>
          <a:p>
            <a:pPr indent="-3238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Open Sans Medium"/>
              <a:buChar char="➢"/>
            </a:pPr>
            <a:r>
              <a:rPr lang="en" sz="1500">
                <a:latin typeface="Open Sans Medium"/>
                <a:ea typeface="Open Sans Medium"/>
                <a:cs typeface="Open Sans Medium"/>
                <a:sym typeface="Open Sans Medium"/>
              </a:rPr>
              <a:t>To engineer a server-side defense module that uses "Trap Gradients" and encrypted similarity checks to identify and block malicious nodes before their updates are fully merged.</a:t>
            </a:r>
            <a:endParaRPr sz="1500">
              <a:latin typeface="Open Sans Medium"/>
              <a:ea typeface="Open Sans Medium"/>
              <a:cs typeface="Open Sans Medium"/>
              <a:sym typeface="Open Sans Medium"/>
            </a:endParaRPr>
          </a:p>
          <a:p>
            <a:pPr indent="-3238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Open Sans Medium"/>
              <a:buChar char="➢"/>
            </a:pPr>
            <a:r>
              <a:rPr lang="en" sz="1500">
                <a:latin typeface="Open Sans Medium"/>
                <a:ea typeface="Open Sans Medium"/>
                <a:cs typeface="Open Sans Medium"/>
                <a:sym typeface="Open Sans Medium"/>
              </a:rPr>
              <a:t>To implement a remediation module that allows the system to subtract the encrypted contributions of a detected attacker from the global model, ensuring the AI can recover itself from past poisoning.</a:t>
            </a:r>
            <a:endParaRPr sz="1500">
              <a:latin typeface="Open Sans Medium"/>
              <a:ea typeface="Open Sans Medium"/>
              <a:cs typeface="Open Sans Medium"/>
              <a:sym typeface="Open Sans Medium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500">
              <a:latin typeface="Open Sans Medium"/>
              <a:ea typeface="Open Sans Medium"/>
              <a:cs typeface="Open Sans Medium"/>
              <a:sym typeface="Open Sans Medium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4"/>
          <p:cNvSpPr txBox="1"/>
          <p:nvPr>
            <p:ph idx="6" type="title"/>
          </p:nvPr>
        </p:nvSpPr>
        <p:spPr>
          <a:xfrm>
            <a:off x="731925" y="386830"/>
            <a:ext cx="7680000" cy="6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Scope</a:t>
            </a:r>
            <a:endParaRPr/>
          </a:p>
        </p:txBody>
      </p:sp>
      <p:sp>
        <p:nvSpPr>
          <p:cNvPr id="198" name="Google Shape;198;p34"/>
          <p:cNvSpPr txBox="1"/>
          <p:nvPr>
            <p:ph idx="6" type="title"/>
          </p:nvPr>
        </p:nvSpPr>
        <p:spPr>
          <a:xfrm>
            <a:off x="853375" y="1047131"/>
            <a:ext cx="7680000" cy="357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746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Font typeface="Open Sans Medium"/>
              <a:buChar char="➢"/>
            </a:pPr>
            <a:r>
              <a:rPr lang="en" sz="1500">
                <a:latin typeface="Open Sans Medium"/>
                <a:ea typeface="Open Sans Medium"/>
                <a:cs typeface="Open Sans Medium"/>
                <a:sym typeface="Open Sans Medium"/>
              </a:rPr>
              <a:t>Simulates a collaborative intrusion detection network using the CIC-IDS2017 dataset to detect anomalies like DDoS and Botnets across disparate, independent client nodes.</a:t>
            </a:r>
            <a:endParaRPr sz="2300">
              <a:latin typeface="Open Sans Medium"/>
              <a:ea typeface="Open Sans Medium"/>
              <a:cs typeface="Open Sans Medium"/>
              <a:sym typeface="Open Sans Medium"/>
            </a:endParaRPr>
          </a:p>
          <a:p>
            <a:pPr indent="-3492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Font typeface="Open Sans Medium"/>
              <a:buChar char="➢"/>
            </a:pPr>
            <a:r>
              <a:rPr lang="en" sz="1500">
                <a:latin typeface="Open Sans Medium"/>
                <a:ea typeface="Open Sans Medium"/>
                <a:cs typeface="Open Sans Medium"/>
                <a:sym typeface="Open Sans Medium"/>
              </a:rPr>
              <a:t>Implements Packed Homomorphic Encryption (FedPHE) to ensure Blind Aggregation allowing the server to combine model updates without ever decrypting or seeing the underlying values.</a:t>
            </a:r>
            <a:endParaRPr sz="1900">
              <a:latin typeface="Open Sans Medium"/>
              <a:ea typeface="Open Sans Medium"/>
              <a:cs typeface="Open Sans Medium"/>
              <a:sym typeface="Open Sans Medium"/>
            </a:endParaRPr>
          </a:p>
          <a:p>
            <a:pPr indent="-3492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Font typeface="Open Sans Medium"/>
              <a:buChar char="➢"/>
            </a:pPr>
            <a:r>
              <a:rPr lang="en" sz="1500">
                <a:latin typeface="Open Sans Medium"/>
                <a:ea typeface="Open Sans Medium"/>
                <a:cs typeface="Open Sans Medium"/>
                <a:sym typeface="Open Sans Medium"/>
              </a:rPr>
              <a:t>Specifically addresses Data Poisoning Attacks (Label Flipping) where compromised internal nodes attempt to degrade the global model's accuracy.</a:t>
            </a:r>
            <a:endParaRPr sz="1900">
              <a:latin typeface="Open Sans Medium"/>
              <a:ea typeface="Open Sans Medium"/>
              <a:cs typeface="Open Sans Medium"/>
              <a:sym typeface="Open Sans Medium"/>
            </a:endParaRPr>
          </a:p>
          <a:p>
            <a:pPr indent="-3492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Font typeface="Open Sans Medium"/>
              <a:buChar char="➢"/>
            </a:pPr>
            <a:r>
              <a:rPr lang="en" sz="1500">
                <a:latin typeface="Open Sans Medium"/>
                <a:ea typeface="Open Sans Medium"/>
                <a:cs typeface="Open Sans Medium"/>
                <a:sym typeface="Open Sans Medium"/>
              </a:rPr>
              <a:t>Develops a full-stack platform featuring a Hybrid CNN-LSTM classification model, a Unlearning Module, and a Real-time Trust Dashboard for monitoring node integrity.</a:t>
            </a:r>
            <a:endParaRPr sz="1900">
              <a:latin typeface="Open Sans Medium"/>
              <a:ea typeface="Open Sans Medium"/>
              <a:cs typeface="Open Sans Medium"/>
              <a:sym typeface="Open Sans Medium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500">
              <a:latin typeface="Open Sans Medium"/>
              <a:ea typeface="Open Sans Medium"/>
              <a:cs typeface="Open Sans Medium"/>
              <a:sym typeface="Open Sans Medium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ybersecurity Agency by Slidesgo">
  <a:themeElements>
    <a:clrScheme name="Simple Light">
      <a:dk1>
        <a:srgbClr val="FFFFFF"/>
      </a:dk1>
      <a:lt1>
        <a:srgbClr val="FFFFFF"/>
      </a:lt1>
      <a:dk2>
        <a:srgbClr val="140240"/>
      </a:dk2>
      <a:lt2>
        <a:srgbClr val="4F0B81"/>
      </a:lt2>
      <a:accent1>
        <a:srgbClr val="FF40E0"/>
      </a:accent1>
      <a:accent2>
        <a:srgbClr val="FF96FF"/>
      </a:accent2>
      <a:accent3>
        <a:srgbClr val="008AD7"/>
      </a:accent3>
      <a:accent4>
        <a:srgbClr val="513DDC"/>
      </a:accent4>
      <a:accent5>
        <a:srgbClr val="2F197D"/>
      </a:accent5>
      <a:accent6>
        <a:srgbClr val="2F197D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